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8"/>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7" r:id="rId29"/>
    <p:sldId id="331" r:id="rId30"/>
    <p:sldId id="332" r:id="rId31"/>
    <p:sldId id="320" r:id="rId32"/>
    <p:sldId id="338" r:id="rId33"/>
    <p:sldId id="346" r:id="rId34"/>
    <p:sldId id="321" r:id="rId35"/>
    <p:sldId id="337" r:id="rId36"/>
    <p:sldId id="342" r:id="rId37"/>
    <p:sldId id="345" r:id="rId38"/>
    <p:sldId id="343" r:id="rId39"/>
    <p:sldId id="344" r:id="rId40"/>
    <p:sldId id="316" r:id="rId41"/>
    <p:sldId id="330" r:id="rId42"/>
    <p:sldId id="317" r:id="rId43"/>
    <p:sldId id="334" r:id="rId44"/>
    <p:sldId id="324" r:id="rId45"/>
    <p:sldId id="325" r:id="rId46"/>
    <p:sldId id="314" r:id="rId47"/>
  </p:sldIdLst>
  <p:sldSz cx="9144000" cy="5143500" type="screen16x9"/>
  <p:notesSz cx="6858000" cy="9144000"/>
  <p:embeddedFontLst>
    <p:embeddedFont>
      <p:font typeface="Encode Sans Medium" panose="020B0604020202020204" charset="0"/>
      <p:regular r:id="rId49"/>
      <p:bold r:id="rId50"/>
    </p:embeddedFont>
    <p:embeddedFont>
      <p:font typeface="Fredoka One" panose="02000000000000000000" pitchFamily="2" charset="0"/>
      <p:regular r:id="rId51"/>
    </p:embeddedFont>
    <p:embeddedFont>
      <p:font typeface="Press Start 2P"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AB0B2-20C8-E01A-406A-3E6B9983B30E}" v="22" dt="2025-02-18T08:02:11.103"/>
    <p1510:client id="{E0B761FB-6655-49D3-BA9F-796A979883B0}" v="6" dt="2025-02-18T11:45:29.937"/>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0" autoAdjust="0"/>
    <p:restoredTop sz="90878" autoAdjust="0"/>
  </p:normalViewPr>
  <p:slideViewPr>
    <p:cSldViewPr snapToGrid="0">
      <p:cViewPr varScale="1">
        <p:scale>
          <a:sx n="100" d="100"/>
          <a:sy n="100" d="100"/>
        </p:scale>
        <p:origin x="72" y="1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E0B761FB-6655-49D3-BA9F-796A979883B0}"/>
    <pc:docChg chg="undo custSel addSld delSld modSld">
      <pc:chgData name="Senst, Alex (sens8551@vandals.uidaho.edu)" userId="302afb56-13d2-451a-a642-9c8087b232bb" providerId="ADAL" clId="{E0B761FB-6655-49D3-BA9F-796A979883B0}" dt="2025-02-18T11:45:29.937" v="212"/>
      <pc:docMkLst>
        <pc:docMk/>
      </pc:docMkLst>
      <pc:sldChg chg="modSp mod">
        <pc:chgData name="Senst, Alex (sens8551@vandals.uidaho.edu)" userId="302afb56-13d2-451a-a642-9c8087b232bb" providerId="ADAL" clId="{E0B761FB-6655-49D3-BA9F-796A979883B0}" dt="2025-02-18T10:13:13.052" v="56" actId="20577"/>
        <pc:sldMkLst>
          <pc:docMk/>
          <pc:sldMk cId="0" sldId="256"/>
        </pc:sldMkLst>
        <pc:spChg chg="mod">
          <ac:chgData name="Senst, Alex (sens8551@vandals.uidaho.edu)" userId="302afb56-13d2-451a-a642-9c8087b232bb" providerId="ADAL" clId="{E0B761FB-6655-49D3-BA9F-796A979883B0}" dt="2025-02-18T10:13:13.052" v="56" actId="20577"/>
          <ac:spMkLst>
            <pc:docMk/>
            <pc:sldMk cId="0" sldId="256"/>
            <ac:spMk id="1648" creationId="{00000000-0000-0000-0000-000000000000}"/>
          </ac:spMkLst>
        </pc:spChg>
      </pc:sldChg>
      <pc:sldChg chg="modSp mod">
        <pc:chgData name="Senst, Alex (sens8551@vandals.uidaho.edu)" userId="302afb56-13d2-451a-a642-9c8087b232bb" providerId="ADAL" clId="{E0B761FB-6655-49D3-BA9F-796A979883B0}" dt="2025-02-18T10:13:26.159" v="59" actId="20577"/>
        <pc:sldMkLst>
          <pc:docMk/>
          <pc:sldMk cId="3004793254" sldId="292"/>
        </pc:sldMkLst>
        <pc:spChg chg="mod">
          <ac:chgData name="Senst, Alex (sens8551@vandals.uidaho.edu)" userId="302afb56-13d2-451a-a642-9c8087b232bb" providerId="ADAL" clId="{E0B761FB-6655-49D3-BA9F-796A979883B0}" dt="2025-02-18T10:13:11.075" v="54" actId="20577"/>
          <ac:spMkLst>
            <pc:docMk/>
            <pc:sldMk cId="3004793254" sldId="292"/>
            <ac:spMk id="2823" creationId="{6C7CBD5F-18E0-960D-93DF-9BC0504FFDC7}"/>
          </ac:spMkLst>
        </pc:spChg>
        <pc:spChg chg="mod">
          <ac:chgData name="Senst, Alex (sens8551@vandals.uidaho.edu)" userId="302afb56-13d2-451a-a642-9c8087b232bb" providerId="ADAL" clId="{E0B761FB-6655-49D3-BA9F-796A979883B0}" dt="2025-02-18T10:13:10.665" v="53" actId="20577"/>
          <ac:spMkLst>
            <pc:docMk/>
            <pc:sldMk cId="3004793254" sldId="292"/>
            <ac:spMk id="2824" creationId="{EEC02941-F198-DEF4-93C2-0E7EDACAC095}"/>
          </ac:spMkLst>
        </pc:spChg>
        <pc:spChg chg="mod">
          <ac:chgData name="Senst, Alex (sens8551@vandals.uidaho.edu)" userId="302afb56-13d2-451a-a642-9c8087b232bb" providerId="ADAL" clId="{E0B761FB-6655-49D3-BA9F-796A979883B0}" dt="2025-02-18T10:13:26.159" v="59" actId="20577"/>
          <ac:spMkLst>
            <pc:docMk/>
            <pc:sldMk cId="3004793254" sldId="292"/>
            <ac:spMk id="2827" creationId="{C45D9B72-6501-494E-2096-E60A03682A80}"/>
          </ac:spMkLst>
        </pc:spChg>
      </pc:sldChg>
      <pc:sldChg chg="modSp mod">
        <pc:chgData name="Senst, Alex (sens8551@vandals.uidaho.edu)" userId="302afb56-13d2-451a-a642-9c8087b232bb" providerId="ADAL" clId="{E0B761FB-6655-49D3-BA9F-796A979883B0}" dt="2025-02-18T10:13:42.016" v="63" actId="20577"/>
        <pc:sldMkLst>
          <pc:docMk/>
          <pc:sldMk cId="3958085663" sldId="320"/>
        </pc:sldMkLst>
        <pc:spChg chg="mod">
          <ac:chgData name="Senst, Alex (sens8551@vandals.uidaho.edu)" userId="302afb56-13d2-451a-a642-9c8087b232bb" providerId="ADAL" clId="{E0B761FB-6655-49D3-BA9F-796A979883B0}" dt="2025-02-18T10:13:42.016" v="63" actId="20577"/>
          <ac:spMkLst>
            <pc:docMk/>
            <pc:sldMk cId="3958085663" sldId="320"/>
            <ac:spMk id="2785" creationId="{1BE43688-2E82-9059-DBB3-BA6B6A20614E}"/>
          </ac:spMkLst>
        </pc:spChg>
      </pc:sldChg>
      <pc:sldChg chg="addSp delSp modSp mod">
        <pc:chgData name="Senst, Alex (sens8551@vandals.uidaho.edu)" userId="302afb56-13d2-451a-a642-9c8087b232bb" providerId="ADAL" clId="{E0B761FB-6655-49D3-BA9F-796A979883B0}" dt="2025-02-18T11:44:50.675" v="207" actId="478"/>
        <pc:sldMkLst>
          <pc:docMk/>
          <pc:sldMk cId="668237749" sldId="326"/>
        </pc:sldMkLst>
        <pc:spChg chg="del">
          <ac:chgData name="Senst, Alex (sens8551@vandals.uidaho.edu)" userId="302afb56-13d2-451a-a642-9c8087b232bb" providerId="ADAL" clId="{E0B761FB-6655-49D3-BA9F-796A979883B0}" dt="2025-02-18T11:44:44.727" v="205" actId="478"/>
          <ac:spMkLst>
            <pc:docMk/>
            <pc:sldMk cId="668237749" sldId="326"/>
            <ac:spMk id="3" creationId="{D09BEDFF-C5C4-6C8F-5AE6-B2FB9E2D39FB}"/>
          </ac:spMkLst>
        </pc:spChg>
        <pc:spChg chg="add del mod">
          <ac:chgData name="Senst, Alex (sens8551@vandals.uidaho.edu)" userId="302afb56-13d2-451a-a642-9c8087b232bb" providerId="ADAL" clId="{E0B761FB-6655-49D3-BA9F-796A979883B0}" dt="2025-02-18T11:44:50.675" v="207" actId="478"/>
          <ac:spMkLst>
            <pc:docMk/>
            <pc:sldMk cId="668237749" sldId="326"/>
            <ac:spMk id="4" creationId="{152DAA38-1F4C-80B7-ABDD-3BB022F2A511}"/>
          </ac:spMkLst>
        </pc:spChg>
        <pc:spChg chg="add mod">
          <ac:chgData name="Senst, Alex (sens8551@vandals.uidaho.edu)" userId="302afb56-13d2-451a-a642-9c8087b232bb" providerId="ADAL" clId="{E0B761FB-6655-49D3-BA9F-796A979883B0}" dt="2025-02-18T11:44:46.139" v="206"/>
          <ac:spMkLst>
            <pc:docMk/>
            <pc:sldMk cId="668237749" sldId="326"/>
            <ac:spMk id="5" creationId="{4D7600B2-B429-6B0C-1768-F565E4E34C19}"/>
          </ac:spMkLst>
        </pc:spChg>
        <pc:spChg chg="mod">
          <ac:chgData name="Senst, Alex (sens8551@vandals.uidaho.edu)" userId="302afb56-13d2-451a-a642-9c8087b232bb" providerId="ADAL" clId="{E0B761FB-6655-49D3-BA9F-796A979883B0}" dt="2025-02-18T11:40:08.701" v="90" actId="255"/>
          <ac:spMkLst>
            <pc:docMk/>
            <pc:sldMk cId="668237749" sldId="326"/>
            <ac:spMk id="2785" creationId="{6001731F-0E0F-F3CA-9591-EC5D1BCD4CF6}"/>
          </ac:spMkLst>
        </pc:spChg>
        <pc:picChg chg="add mod">
          <ac:chgData name="Senst, Alex (sens8551@vandals.uidaho.edu)" userId="302afb56-13d2-451a-a642-9c8087b232bb" providerId="ADAL" clId="{E0B761FB-6655-49D3-BA9F-796A979883B0}" dt="2025-02-18T11:44:46.139" v="206"/>
          <ac:picMkLst>
            <pc:docMk/>
            <pc:sldMk cId="668237749" sldId="326"/>
            <ac:picMk id="6" creationId="{14A819FE-D9D2-F422-0A87-DB281EAFDE36}"/>
          </ac:picMkLst>
        </pc:picChg>
      </pc:sldChg>
      <pc:sldChg chg="addSp modSp">
        <pc:chgData name="Senst, Alex (sens8551@vandals.uidaho.edu)" userId="302afb56-13d2-451a-a642-9c8087b232bb" providerId="ADAL" clId="{E0B761FB-6655-49D3-BA9F-796A979883B0}" dt="2025-02-18T11:45:09.176" v="208"/>
        <pc:sldMkLst>
          <pc:docMk/>
          <pc:sldMk cId="3920926497" sldId="327"/>
        </pc:sldMkLst>
        <pc:picChg chg="add mod">
          <ac:chgData name="Senst, Alex (sens8551@vandals.uidaho.edu)" userId="302afb56-13d2-451a-a642-9c8087b232bb" providerId="ADAL" clId="{E0B761FB-6655-49D3-BA9F-796A979883B0}" dt="2025-02-18T11:45:09.176" v="208"/>
          <ac:picMkLst>
            <pc:docMk/>
            <pc:sldMk cId="3920926497" sldId="327"/>
            <ac:picMk id="4" creationId="{29C02331-C63C-85D0-FEEE-80BD86767DA3}"/>
          </ac:picMkLst>
        </pc:picChg>
      </pc:sldChg>
      <pc:sldChg chg="addSp delSp modSp add mod">
        <pc:chgData name="Senst, Alex (sens8551@vandals.uidaho.edu)" userId="302afb56-13d2-451a-a642-9c8087b232bb" providerId="ADAL" clId="{E0B761FB-6655-49D3-BA9F-796A979883B0}" dt="2025-02-18T11:25:31.257" v="69" actId="14100"/>
        <pc:sldMkLst>
          <pc:docMk/>
          <pc:sldMk cId="1261908322" sldId="346"/>
        </pc:sldMkLst>
        <pc:spChg chg="mod">
          <ac:chgData name="Senst, Alex (sens8551@vandals.uidaho.edu)" userId="302afb56-13d2-451a-a642-9c8087b232bb" providerId="ADAL" clId="{E0B761FB-6655-49D3-BA9F-796A979883B0}" dt="2025-02-18T10:06:35.888" v="31" actId="255"/>
          <ac:spMkLst>
            <pc:docMk/>
            <pc:sldMk cId="1261908322" sldId="346"/>
            <ac:spMk id="3" creationId="{2A45BE63-44E0-494F-A945-59D0B63DC340}"/>
          </ac:spMkLst>
        </pc:spChg>
        <pc:picChg chg="del">
          <ac:chgData name="Senst, Alex (sens8551@vandals.uidaho.edu)" userId="302afb56-13d2-451a-a642-9c8087b232bb" providerId="ADAL" clId="{E0B761FB-6655-49D3-BA9F-796A979883B0}" dt="2025-02-18T10:05:57.539" v="5" actId="478"/>
          <ac:picMkLst>
            <pc:docMk/>
            <pc:sldMk cId="1261908322" sldId="346"/>
            <ac:picMk id="5" creationId="{0F3F1AB9-7EEB-7856-8928-72C7D093CC8D}"/>
          </ac:picMkLst>
        </pc:picChg>
        <pc:picChg chg="add del mod">
          <ac:chgData name="Senst, Alex (sens8551@vandals.uidaho.edu)" userId="302afb56-13d2-451a-a642-9c8087b232bb" providerId="ADAL" clId="{E0B761FB-6655-49D3-BA9F-796A979883B0}" dt="2025-02-18T11:25:31.257" v="69" actId="14100"/>
          <ac:picMkLst>
            <pc:docMk/>
            <pc:sldMk cId="1261908322" sldId="346"/>
            <ac:picMk id="6" creationId="{29310198-6958-1832-4A92-0671DC8DCDF1}"/>
          </ac:picMkLst>
        </pc:picChg>
        <pc:picChg chg="add del">
          <ac:chgData name="Senst, Alex (sens8551@vandals.uidaho.edu)" userId="302afb56-13d2-451a-a642-9c8087b232bb" providerId="ADAL" clId="{E0B761FB-6655-49D3-BA9F-796A979883B0}" dt="2025-02-18T11:25:20.445" v="66" actId="22"/>
          <ac:picMkLst>
            <pc:docMk/>
            <pc:sldMk cId="1261908322" sldId="346"/>
            <ac:picMk id="8" creationId="{EA9644C1-1717-1247-2EDB-129FC57CFC91}"/>
          </ac:picMkLst>
        </pc:picChg>
      </pc:sldChg>
      <pc:sldChg chg="new del">
        <pc:chgData name="Senst, Alex (sens8551@vandals.uidaho.edu)" userId="302afb56-13d2-451a-a642-9c8087b232bb" providerId="ADAL" clId="{E0B761FB-6655-49D3-BA9F-796A979883B0}" dt="2025-02-18T10:05:50.401" v="3" actId="2696"/>
        <pc:sldMkLst>
          <pc:docMk/>
          <pc:sldMk cId="4252660110" sldId="346"/>
        </pc:sldMkLst>
      </pc:sldChg>
      <pc:sldChg chg="add del">
        <pc:chgData name="Senst, Alex (sens8551@vandals.uidaho.edu)" userId="302afb56-13d2-451a-a642-9c8087b232bb" providerId="ADAL" clId="{E0B761FB-6655-49D3-BA9F-796A979883B0}" dt="2025-02-18T10:05:47.857" v="2" actId="2696"/>
        <pc:sldMkLst>
          <pc:docMk/>
          <pc:sldMk cId="1011643154" sldId="347"/>
        </pc:sldMkLst>
      </pc:sldChg>
      <pc:sldChg chg="addSp delSp modSp add mod">
        <pc:chgData name="Senst, Alex (sens8551@vandals.uidaho.edu)" userId="302afb56-13d2-451a-a642-9c8087b232bb" providerId="ADAL" clId="{E0B761FB-6655-49D3-BA9F-796A979883B0}" dt="2025-02-18T11:45:29.937" v="212"/>
        <pc:sldMkLst>
          <pc:docMk/>
          <pc:sldMk cId="2071486235" sldId="347"/>
        </pc:sldMkLst>
        <pc:spChg chg="add del mod">
          <ac:chgData name="Senst, Alex (sens8551@vandals.uidaho.edu)" userId="302afb56-13d2-451a-a642-9c8087b232bb" providerId="ADAL" clId="{E0B761FB-6655-49D3-BA9F-796A979883B0}" dt="2025-02-18T11:45:22.838" v="209" actId="478"/>
          <ac:spMkLst>
            <pc:docMk/>
            <pc:sldMk cId="2071486235" sldId="347"/>
            <ac:spMk id="4" creationId="{2BC0E0AE-46C1-5628-813C-2E1FD3D90B9A}"/>
          </ac:spMkLst>
        </pc:spChg>
        <pc:spChg chg="mod">
          <ac:chgData name="Senst, Alex (sens8551@vandals.uidaho.edu)" userId="302afb56-13d2-451a-a642-9c8087b232bb" providerId="ADAL" clId="{E0B761FB-6655-49D3-BA9F-796A979883B0}" dt="2025-02-18T11:42:08.694" v="204" actId="1076"/>
          <ac:spMkLst>
            <pc:docMk/>
            <pc:sldMk cId="2071486235" sldId="347"/>
            <ac:spMk id="6" creationId="{11925DE5-E1D0-4623-12DF-4FBCD5F100D0}"/>
          </ac:spMkLst>
        </pc:spChg>
        <pc:spChg chg="add mod">
          <ac:chgData name="Senst, Alex (sens8551@vandals.uidaho.edu)" userId="302afb56-13d2-451a-a642-9c8087b232bb" providerId="ADAL" clId="{E0B761FB-6655-49D3-BA9F-796A979883B0}" dt="2025-02-18T11:45:29.937" v="212"/>
          <ac:spMkLst>
            <pc:docMk/>
            <pc:sldMk cId="2071486235" sldId="347"/>
            <ac:spMk id="7" creationId="{1DCBAEDD-537C-AD48-748B-8B58F31EBD08}"/>
          </ac:spMkLst>
        </pc:spChg>
        <pc:picChg chg="add del mod">
          <ac:chgData name="Senst, Alex (sens8551@vandals.uidaho.edu)" userId="302afb56-13d2-451a-a642-9c8087b232bb" providerId="ADAL" clId="{E0B761FB-6655-49D3-BA9F-796A979883B0}" dt="2025-02-18T11:45:24.943" v="211" actId="478"/>
          <ac:picMkLst>
            <pc:docMk/>
            <pc:sldMk cId="2071486235" sldId="347"/>
            <ac:picMk id="5" creationId="{EE1E2E54-C06F-F2C4-51F6-FC9C268305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706E06D-3AA1-A906-3ED6-3DC9EC03A56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F398D0D-062D-59B4-51AE-3015BF20D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19FC38C-C07E-F0A6-5DC9-9D807CA050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46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A21B06FB-714A-DB27-21D2-742BBF6A2774}"/>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F6B7365-1E45-76D5-84F2-9E9F01DE0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7F414F74-B709-0C9B-17B7-F73381E7C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93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C48F670-45CE-8F4F-A7C1-9814A15452C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EE4B8A8-12C4-9E4E-C50A-C26050EF60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CC1261C-1EB7-2224-AEBA-B354C63BF1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989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3237CF-510E-89D7-256E-BAE0FC8EDE7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CAABBAE-D0D2-0BCE-9AB7-84834658F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47CE9B58-B297-13D6-A6E8-655636752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16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871944" y="1673037"/>
            <a:ext cx="2037369" cy="2634760"/>
          </a:xfrm>
          <a:prstGeom prst="rect">
            <a:avLst/>
          </a:prstGeom>
          <a:noFill/>
        </p:spPr>
        <p:txBody>
          <a:bodyPr wrap="square" rtlCol="0">
            <a:spAutoFit/>
          </a:bodyPr>
          <a:lstStyle/>
          <a:p>
            <a:pPr>
              <a:lnSpc>
                <a:spcPct val="150000"/>
              </a:lnSpc>
            </a:pPr>
            <a:r>
              <a:rPr lang="en-US" b="1" dirty="0">
                <a:solidFill>
                  <a:schemeClr val="hlink"/>
                </a:solidFill>
                <a:uFill>
                  <a:noFill/>
                </a:uFill>
                <a:latin typeface="Encode Sans Medium"/>
                <a:sym typeface="Encode Sans Medium"/>
              </a:rPr>
              <a:t>Speaking:</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Liz</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Bidhan</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Mark</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Alex</a:t>
            </a:r>
          </a:p>
          <a:p>
            <a:pPr marL="342900" lvl="8" indent="-342900">
              <a:lnSpc>
                <a:spcPct val="150000"/>
              </a:lnSpc>
              <a:buFont typeface="+mj-lt"/>
              <a:buAutoNum type="arabicPeriod"/>
            </a:pPr>
            <a:r>
              <a:rPr lang="en-US" b="1" dirty="0" err="1">
                <a:solidFill>
                  <a:schemeClr val="hlink"/>
                </a:solidFill>
                <a:uFill>
                  <a:noFill/>
                </a:uFill>
                <a:latin typeface="Encode Sans Medium"/>
                <a:sym typeface="Encode Sans Medium"/>
              </a:rPr>
              <a:t>Hengyi</a:t>
            </a:r>
            <a:endParaRPr lang="en-US" b="1" dirty="0">
              <a:solidFill>
                <a:schemeClr val="hlink"/>
              </a:solidFill>
              <a:uFill>
                <a:noFill/>
              </a:uFill>
              <a:latin typeface="Encode Sans Medium"/>
              <a:sym typeface="Encode Sans Medium"/>
            </a:endParaRP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Todd</a:t>
            </a:r>
          </a:p>
          <a:p>
            <a:pPr marL="342900" lvl="8" indent="-342900">
              <a:lnSpc>
                <a:spcPct val="150000"/>
              </a:lnSpc>
              <a:buFont typeface="+mj-lt"/>
              <a:buAutoNum type="arabicPeriod"/>
            </a:pPr>
            <a:r>
              <a:rPr lang="en-US" b="1" dirty="0">
                <a:solidFill>
                  <a:schemeClr val="hlink"/>
                </a:solidFill>
                <a:uFill>
                  <a:noFill/>
                </a:uFill>
                <a:latin typeface="Encode Sans Medium"/>
                <a:sym typeface="Encode Sans Medium"/>
              </a:rPr>
              <a:t>Shan</a:t>
            </a:r>
          </a:p>
        </p:txBody>
      </p:sp>
    </p:spTree>
    <p:extLst>
      <p:ext uri="{BB962C8B-B14F-4D97-AF65-F5344CB8AC3E}">
        <p14:creationId xmlns:p14="http://schemas.microsoft.com/office/powerpoint/2010/main" val="40832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Menus/UI </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pic>
        <p:nvPicPr>
          <p:cNvPr id="9" name="Picture 8" descr="A diagram of a game&#10;&#10;AI-generated content may be incorrect.">
            <a:extLst>
              <a:ext uri="{FF2B5EF4-FFF2-40B4-BE49-F238E27FC236}">
                <a16:creationId xmlns:a16="http://schemas.microsoft.com/office/drawing/2014/main" id="{06BAA4C0-E9D0-60EA-0192-D09025A25F47}"/>
              </a:ext>
            </a:extLst>
          </p:cNvPr>
          <p:cNvPicPr>
            <a:picLocks noChangeAspect="1"/>
          </p:cNvPicPr>
          <p:nvPr/>
        </p:nvPicPr>
        <p:blipFill>
          <a:blip r:embed="rId5"/>
          <a:stretch>
            <a:fillRect/>
          </a:stretch>
        </p:blipFill>
        <p:spPr>
          <a:xfrm>
            <a:off x="1392452" y="1033365"/>
            <a:ext cx="3719311" cy="3605503"/>
          </a:xfrm>
          <a:prstGeom prst="rect">
            <a:avLst/>
          </a:prstGeom>
        </p:spPr>
      </p:pic>
    </p:spTree>
    <p:extLst>
      <p:ext uri="{BB962C8B-B14F-4D97-AF65-F5344CB8AC3E}">
        <p14:creationId xmlns:p14="http://schemas.microsoft.com/office/powerpoint/2010/main" val="30071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308914" y="477155"/>
            <a:ext cx="765675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50" dirty="0">
                <a:solidFill>
                  <a:srgbClr val="0070C0"/>
                </a:solidFill>
              </a:rPr>
              <a:t>TL1:Bidhan</a:t>
            </a:r>
            <a:r>
              <a:rPr lang="zh-CN" altLang="en-US" sz="1950" dirty="0">
                <a:solidFill>
                  <a:srgbClr val="0070C0"/>
                </a:solidFill>
              </a:rPr>
              <a:t> </a:t>
            </a:r>
            <a:r>
              <a:rPr lang="en-US" altLang="zh-CN" sz="1950" dirty="0"/>
              <a:t>–</a:t>
            </a:r>
            <a:r>
              <a:rPr lang="zh-CN" altLang="en-US" sz="1950" dirty="0"/>
              <a:t> </a:t>
            </a:r>
            <a:r>
              <a:rPr lang="en-US" altLang="zh-CN" sz="1950" dirty="0"/>
              <a:t>Game Save System</a:t>
            </a:r>
            <a:endParaRPr sz="195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4D7600B2-B429-6B0C-1768-F565E4E34C19}"/>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6" name="Picture 5" descr="A diagram of a game system">
            <a:extLst>
              <a:ext uri="{FF2B5EF4-FFF2-40B4-BE49-F238E27FC236}">
                <a16:creationId xmlns:a16="http://schemas.microsoft.com/office/drawing/2014/main" id="{14A819FE-D9D2-F422-0A87-DB281EAFDE36}"/>
              </a:ext>
            </a:extLst>
          </p:cNvPr>
          <p:cNvPicPr>
            <a:picLocks noChangeAspect="1"/>
          </p:cNvPicPr>
          <p:nvPr/>
        </p:nvPicPr>
        <p:blipFill>
          <a:blip r:embed="rId5"/>
          <a:stretch>
            <a:fillRect/>
          </a:stretch>
        </p:blipFill>
        <p:spPr>
          <a:xfrm>
            <a:off x="852837" y="1321078"/>
            <a:ext cx="3816035" cy="3291255"/>
          </a:xfrm>
          <a:prstGeom prst="rect">
            <a:avLst/>
          </a:prstGeom>
        </p:spPr>
      </p:pic>
    </p:spTree>
    <p:extLst>
      <p:ext uri="{BB962C8B-B14F-4D97-AF65-F5344CB8AC3E}">
        <p14:creationId xmlns:p14="http://schemas.microsoft.com/office/powerpoint/2010/main" val="66823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pic>
        <p:nvPicPr>
          <p:cNvPr id="4" name="Picture 3" descr="Final Use Case Diagram.jpg">
            <a:extLst>
              <a:ext uri="{FF2B5EF4-FFF2-40B4-BE49-F238E27FC236}">
                <a16:creationId xmlns:a16="http://schemas.microsoft.com/office/drawing/2014/main" id="{29C02331-C63C-85D0-FEEE-80BD86767DA3}"/>
              </a:ext>
            </a:extLst>
          </p:cNvPr>
          <p:cNvPicPr>
            <a:picLocks noChangeAspect="1"/>
          </p:cNvPicPr>
          <p:nvPr/>
        </p:nvPicPr>
        <p:blipFill>
          <a:blip r:embed="rId5"/>
          <a:stretch>
            <a:fillRect/>
          </a:stretch>
        </p:blipFill>
        <p:spPr>
          <a:xfrm>
            <a:off x="564432" y="1107097"/>
            <a:ext cx="4752214" cy="3505691"/>
          </a:xfrm>
          <a:prstGeom prst="rect">
            <a:avLst/>
          </a:prstGeom>
        </p:spPr>
      </p:pic>
    </p:spTree>
    <p:extLst>
      <p:ext uri="{BB962C8B-B14F-4D97-AF65-F5344CB8AC3E}">
        <p14:creationId xmlns:p14="http://schemas.microsoft.com/office/powerpoint/2010/main" val="392092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07F8462-F2ED-ED91-798E-A793833B3708}"/>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25701FB-81F2-C84A-0C48-7C0E8388B71B}"/>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6B766866-6BE9-EE7E-B036-F637AB636B7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CB00493-6DD5-1A35-9644-8D378BD9014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3784942-E1DA-ECFF-539A-5303236C2F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3D111B-7987-8E98-310F-AEEE172805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04CE484-6976-EE9E-91D7-66CA5B00317B}"/>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8675D9E-8C47-4014-C4EE-EFCF3505E89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8D63D24-BAF4-94D9-0395-15FCB85FC8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44E4076-5DBE-4A37-C3AB-FCD3B44B613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358B2813-A109-1321-533A-EA3E9E9A33B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2CE1E3F-8205-606C-79D0-75962C7B91E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A7A5F6D-FCAA-77C1-FF71-441738B75CEC}"/>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98EBAB3B-553B-47F2-CC0E-9CAC49A79F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DBA7F162-ABFE-C633-9790-FE9EB677D3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78DB06F-13F1-FFDA-4309-5138E0BCCEF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40DBD78-0D00-7AC4-C77A-DCBBE84DD81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E368BEF-67C0-BDB0-EC91-226A0DCD33A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2DA1178-3012-1AFC-78EE-DB3E997F026F}"/>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D13889B3-056D-AF13-63AC-A4C64C0E38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AA671C-54CC-2A9F-CA26-B3F29BDFAAA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65D652E-141B-E685-DBAE-35627D3D099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711B467-FAA7-4F36-448C-0CF580E703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1925DE5-E1D0-4623-12DF-4FBCD5F100D0}"/>
              </a:ext>
            </a:extLst>
          </p:cNvPr>
          <p:cNvSpPr txBox="1">
            <a:spLocks noGrp="1"/>
          </p:cNvSpPr>
          <p:nvPr>
            <p:ph type="title"/>
          </p:nvPr>
        </p:nvSpPr>
        <p:spPr>
          <a:xfrm>
            <a:off x="318908" y="552821"/>
            <a:ext cx="7430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490" dirty="0">
                <a:solidFill>
                  <a:srgbClr val="0070C0"/>
                </a:solidFill>
              </a:rPr>
              <a:t>TL1:Bidhan </a:t>
            </a:r>
            <a:r>
              <a:rPr lang="en-US" altLang="zh-CN" sz="1490" dirty="0"/>
              <a:t>– Game Save System Overview</a:t>
            </a:r>
            <a:endParaRPr sz="1490" dirty="0"/>
          </a:p>
        </p:txBody>
      </p:sp>
      <p:pic>
        <p:nvPicPr>
          <p:cNvPr id="2" name="Picture 1" descr="A green logo on a black background&#10;&#10;AI-generated content may be incorrect.">
            <a:extLst>
              <a:ext uri="{FF2B5EF4-FFF2-40B4-BE49-F238E27FC236}">
                <a16:creationId xmlns:a16="http://schemas.microsoft.com/office/drawing/2014/main" id="{0EBB5C5E-28EC-6517-3551-009D960D148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17E4AF6E-4559-3085-4C06-ADF06C41D91A}"/>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
        <p:nvSpPr>
          <p:cNvPr id="7" name="TextBox 6">
            <a:extLst>
              <a:ext uri="{FF2B5EF4-FFF2-40B4-BE49-F238E27FC236}">
                <a16:creationId xmlns:a16="http://schemas.microsoft.com/office/drawing/2014/main" id="{1DCBAEDD-537C-AD48-748B-8B58F31EBD08}"/>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endParaRPr lang="en-US" dirty="0"/>
          </a:p>
          <a:p>
            <a:r>
              <a:rPr lang="en-US" sz="2800" dirty="0"/>
              <a:t>Priority: 3</a:t>
            </a:r>
          </a:p>
          <a:p>
            <a:endParaRPr lang="en-US" sz="2800" dirty="0"/>
          </a:p>
          <a:p>
            <a:r>
              <a:rPr lang="en-US" sz="1600" dirty="0"/>
              <a:t>Save and load functionalities are crucial for video games, enhancing user experience by allowing players to save progress and resume play at their convenience. These features help players manage different playthroughs, experiment with strategies, and recover from mistakes, improving engagement and satisfaction.</a:t>
            </a:r>
            <a:endParaRPr lang="en-US" dirty="0"/>
          </a:p>
        </p:txBody>
      </p:sp>
    </p:spTree>
    <p:extLst>
      <p:ext uri="{BB962C8B-B14F-4D97-AF65-F5344CB8AC3E}">
        <p14:creationId xmlns:p14="http://schemas.microsoft.com/office/powerpoint/2010/main" val="207148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B222B9A9-0E71-25C3-1D2D-4BDFA013FB8E}"/>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39285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
        <p:nvSpPr>
          <p:cNvPr id="4" name="TextBox 3">
            <a:extLst>
              <a:ext uri="{FF2B5EF4-FFF2-40B4-BE49-F238E27FC236}">
                <a16:creationId xmlns:a16="http://schemas.microsoft.com/office/drawing/2014/main" id="{46ADAE42-6B62-803C-98F8-2BCC74146A45}"/>
              </a:ext>
            </a:extLst>
          </p:cNvPr>
          <p:cNvSpPr txBox="1"/>
          <p:nvPr/>
        </p:nvSpPr>
        <p:spPr>
          <a:xfrm>
            <a:off x="5378335" y="4454686"/>
            <a:ext cx="2211185" cy="307777"/>
          </a:xfrm>
          <a:prstGeom prst="rect">
            <a:avLst/>
          </a:prstGeom>
          <a:noFill/>
        </p:spPr>
        <p:txBody>
          <a:bodyPr wrap="square" rtlCol="0">
            <a:spAutoFit/>
          </a:bodyPr>
          <a:lstStyle/>
          <a:p>
            <a:r>
              <a:rPr lang="en-US" dirty="0"/>
              <a:t>Speaking: - Mark, TL3</a:t>
            </a:r>
          </a:p>
        </p:txBody>
      </p:sp>
    </p:spTree>
    <p:extLst>
      <p:ext uri="{BB962C8B-B14F-4D97-AF65-F5344CB8AC3E}">
        <p14:creationId xmlns:p14="http://schemas.microsoft.com/office/powerpoint/2010/main" val="7706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72FAD8CD-4040-FACF-6D88-602A4D179E3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C80C88A-14A9-838A-56FF-B95D08F3C86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F219AB12-3463-C1B6-596E-F514C36CDAA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C642053-14AD-CD92-3D25-20FA0DFC02F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5536BB3-56DF-6292-DBF0-88CDF98F55C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542D54E-552C-6D18-95A9-14028B5C5BD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88FBC5F-65BA-F5AD-0922-4AAE785A23E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4C7B210-2934-26E0-B80B-5738735156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BB0F012F-8C5E-5416-41B6-F1579F1072E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47E3310-F61D-44E5-2AA6-A3D2D103D9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D7654DF-1E92-EC69-62AD-71B2B02CEC3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08CD2A-16C5-7ABE-E83C-3A37FA0B242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632A472-5A9E-3A36-A390-BAF8032D389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F8310E9-6EA5-16EE-DB5D-ECF99718CBE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6D29BB-C98C-698F-64B5-3335714DCC5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4124D-340E-002F-826B-262F4CCAE8A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DED8A24-C102-61E9-3AD2-20972D534F8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A7B1F03-FD8B-99A9-ABA0-0C8B30FCFD7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59E4B5-374F-F560-74DF-94C97D118D6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3036332C-916A-E6EF-958C-D15E48927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357A359-F58D-260D-9180-3E398B5AEB6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F18A6F-6E34-BE47-276C-351349514E2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87097CF-A24F-1029-6E2F-2FEAEE8231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F132F6F-D866-E591-5CC4-D2F31AF0EBE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2A45BE63-44E0-494F-A945-59D0B63DC340}"/>
              </a:ext>
            </a:extLst>
          </p:cNvPr>
          <p:cNvSpPr txBox="1">
            <a:spLocks/>
          </p:cNvSpPr>
          <p:nvPr/>
        </p:nvSpPr>
        <p:spPr>
          <a:xfrm>
            <a:off x="408850" y="505400"/>
            <a:ext cx="8175517"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500" dirty="0">
                <a:solidFill>
                  <a:srgbClr val="0070C0"/>
                </a:solidFill>
              </a:rPr>
              <a:t>TL2:Alex </a:t>
            </a:r>
            <a:r>
              <a:rPr lang="en-US" altLang="zh-CN" sz="1500" dirty="0"/>
              <a:t>– LEVEL LOADER Class Diagram</a:t>
            </a:r>
            <a:endParaRPr lang="en-US" sz="1500" dirty="0"/>
          </a:p>
        </p:txBody>
      </p:sp>
      <p:sp>
        <p:nvSpPr>
          <p:cNvPr id="4" name="TextBox 3">
            <a:extLst>
              <a:ext uri="{FF2B5EF4-FFF2-40B4-BE49-F238E27FC236}">
                <a16:creationId xmlns:a16="http://schemas.microsoft.com/office/drawing/2014/main" id="{C4561B9F-EA85-4396-38F8-887F903B544F}"/>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pic>
        <p:nvPicPr>
          <p:cNvPr id="6" name="Picture 5">
            <a:extLst>
              <a:ext uri="{FF2B5EF4-FFF2-40B4-BE49-F238E27FC236}">
                <a16:creationId xmlns:a16="http://schemas.microsoft.com/office/drawing/2014/main" id="{29310198-6958-1832-4A92-0671DC8DCDF1}"/>
              </a:ext>
            </a:extLst>
          </p:cNvPr>
          <p:cNvPicPr>
            <a:picLocks noChangeAspect="1"/>
          </p:cNvPicPr>
          <p:nvPr/>
        </p:nvPicPr>
        <p:blipFill>
          <a:blip r:embed="rId5"/>
          <a:srcRect/>
          <a:stretch/>
        </p:blipFill>
        <p:spPr>
          <a:xfrm>
            <a:off x="1604372" y="914600"/>
            <a:ext cx="5086237" cy="3550039"/>
          </a:xfrm>
          <a:prstGeom prst="rect">
            <a:avLst/>
          </a:prstGeom>
        </p:spPr>
      </p:pic>
    </p:spTree>
    <p:extLst>
      <p:ext uri="{BB962C8B-B14F-4D97-AF65-F5344CB8AC3E}">
        <p14:creationId xmlns:p14="http://schemas.microsoft.com/office/powerpoint/2010/main" val="12619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4CE4D901-9E31-A6D7-D15D-182B96461A4E}"/>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0922380-4AA3-98E7-2DD2-C157C9A3D42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076555-A097-30CF-8DDF-2B8B3CBC1F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58415ED7-DFAB-536B-99AF-E77B2DF675B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82C98B3-642A-61E4-27E3-9F6753EC4C0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F7E9AF-471A-1657-EAAE-C670B2919C2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6DA237F8-5FA2-1DF8-E4B4-D3039E125E33}"/>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064938F-13B2-F07E-92CA-02DF7068D9A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A56533F-7B40-5E45-3BC5-FD8417BFCF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3A3BE178-D34A-FC42-B95B-8CF291A6AE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5C59E752-0F46-478F-1BCB-5BCEE099068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643D927-9C21-00E0-75B6-9C5589E2831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2C033AC-19DD-428F-9F9C-96FACD56C1A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59799D2-A42A-0C54-F20A-2813B7A29F0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BC531458-41AA-E5E2-1AA6-E7FB03BB092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A38E0E1-92D5-FE8B-CA22-E1BFF682CC6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D02782-EC4A-067B-A33A-63B497E67AAE}"/>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3B537E3-A4EF-3C3F-2999-C950C8660FB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27AB3ED-08D6-67EA-9B83-BCFC5ACD718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52FC474-A0C7-0CF0-0C15-4C7E9BB10E0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A457FCF-50F5-2D3D-94A4-9114D133020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C69608A-8313-FAA8-82BF-B1357A710F7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E42B3B9-2DAE-240F-73A2-4CC80C3E19D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B61D6E99-C051-913B-BBA3-EAA3A90EF41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图片 3" descr="图片包含 充满, 桌子, 小, 许多&#10;&#10;AI 生成的内容可能不正确。">
            <a:extLst>
              <a:ext uri="{FF2B5EF4-FFF2-40B4-BE49-F238E27FC236}">
                <a16:creationId xmlns:a16="http://schemas.microsoft.com/office/drawing/2014/main" id="{F939A4FF-C021-E465-EC27-A833E4CFAE8A}"/>
              </a:ext>
            </a:extLst>
          </p:cNvPr>
          <p:cNvPicPr>
            <a:picLocks noChangeAspect="1"/>
          </p:cNvPicPr>
          <p:nvPr/>
        </p:nvPicPr>
        <p:blipFill>
          <a:blip r:embed="rId5"/>
          <a:srcRect t="11734" b="3648"/>
          <a:stretch/>
        </p:blipFill>
        <p:spPr>
          <a:xfrm>
            <a:off x="368400" y="1394467"/>
            <a:ext cx="8533398" cy="3078660"/>
          </a:xfrm>
          <a:prstGeom prst="rect">
            <a:avLst/>
          </a:prstGeom>
        </p:spPr>
      </p:pic>
      <p:sp>
        <p:nvSpPr>
          <p:cNvPr id="9" name="Google Shape;2785;p51">
            <a:extLst>
              <a:ext uri="{FF2B5EF4-FFF2-40B4-BE49-F238E27FC236}">
                <a16:creationId xmlns:a16="http://schemas.microsoft.com/office/drawing/2014/main" id="{56B1F815-5C31-0D6F-27F4-8A7A4B2BF7BC}"/>
              </a:ext>
            </a:extLst>
          </p:cNvPr>
          <p:cNvSpPr txBox="1">
            <a:spLocks noGrp="1"/>
          </p:cNvSpPr>
          <p:nvPr>
            <p:ph type="title"/>
          </p:nvPr>
        </p:nvSpPr>
        <p:spPr>
          <a:xfrm>
            <a:off x="408849" y="505400"/>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800" dirty="0"/>
              <a:t>–</a:t>
            </a:r>
            <a:r>
              <a:rPr lang="zh-CN" altLang="en-US" sz="1800" dirty="0"/>
              <a:t> </a:t>
            </a:r>
            <a:r>
              <a:rPr lang="en-US" altLang="zh-CN" sz="1800" dirty="0"/>
              <a:t>SCENE</a:t>
            </a:r>
            <a:r>
              <a:rPr lang="zh-CN" altLang="en-US" sz="1800" dirty="0"/>
              <a:t> </a:t>
            </a:r>
            <a:r>
              <a:rPr lang="en-US" altLang="zh-CN" sz="1800" dirty="0"/>
              <a:t>ENGINE DFD1</a:t>
            </a:r>
            <a:endParaRPr sz="1800" dirty="0"/>
          </a:p>
        </p:txBody>
      </p:sp>
    </p:spTree>
    <p:extLst>
      <p:ext uri="{BB962C8B-B14F-4D97-AF65-F5344CB8AC3E}">
        <p14:creationId xmlns:p14="http://schemas.microsoft.com/office/powerpoint/2010/main" val="3956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2E3D90C-F33C-F16B-E646-E078F7057C7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2116EA6-D4E0-B25E-ECAB-3ADA99F8383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0DD5A676-FAE0-19B7-4658-B97063F48A2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7FFB5D2-A4E6-3306-5BCF-30C18E52CA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1217E86-6177-111F-8654-212ADD3BD2F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06D26DA1-466F-8B68-DE6D-A22F2BCDB8F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C7CC866-AA03-B73D-4BCA-0577D84DEF77}"/>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1B863C8-079E-0C48-D0CA-B7E66D04DB9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89DB716-8366-0895-AD50-B779BC52DF2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DBCB89F-B4A9-FBF6-A539-EB747079328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5DF175-BA07-D54A-1C48-43B34FAA44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9874BD05-423E-32C8-0E70-F4F373DF9E38}"/>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BBA0932-FCDA-7527-B55E-67A4B07A029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292EC1C-2BF2-38C8-996E-FFDA8112F91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63E450C-8156-B8D2-2CE2-D5169AB8CE7E}"/>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815F605-82E0-4BD0-DCDB-0AE032F126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0E69B76-65BA-D60C-9C3D-9F535A43D1D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89F2952-596E-8731-7C09-B306FA02B5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B9E2B14A-283D-A051-F8AF-662A3DD6D3C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7558008-37E2-72ED-69F4-C5313E472C4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F1476C1-7BF5-E493-ABF6-552F04DFDAA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D594227-4580-FA9E-2E88-A510D163D65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BB46307-0A53-67BD-8B6D-EA601D70435C}"/>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A45F0F79-A237-6BAE-4F08-30AE9BD1B006}"/>
              </a:ext>
            </a:extLst>
          </p:cNvPr>
          <p:cNvPicPr>
            <a:picLocks noChangeAspect="1"/>
          </p:cNvPicPr>
          <p:nvPr/>
        </p:nvPicPr>
        <p:blipFill>
          <a:blip r:embed="rId4"/>
          <a:stretch>
            <a:fillRect/>
          </a:stretch>
        </p:blipFill>
        <p:spPr>
          <a:xfrm>
            <a:off x="7839679" y="-11479"/>
            <a:ext cx="1410752" cy="1128601"/>
          </a:xfrm>
          <a:prstGeom prst="rect">
            <a:avLst/>
          </a:prstGeom>
        </p:spPr>
      </p:pic>
      <p:sp>
        <p:nvSpPr>
          <p:cNvPr id="9" name="Google Shape;2785;p51">
            <a:extLst>
              <a:ext uri="{FF2B5EF4-FFF2-40B4-BE49-F238E27FC236}">
                <a16:creationId xmlns:a16="http://schemas.microsoft.com/office/drawing/2014/main" id="{6A4CFDA9-8E53-F418-B47A-BFA6F34D4764}"/>
              </a:ext>
            </a:extLst>
          </p:cNvPr>
          <p:cNvSpPr txBox="1">
            <a:spLocks noGrp="1"/>
          </p:cNvSpPr>
          <p:nvPr>
            <p:ph type="title"/>
          </p:nvPr>
        </p:nvSpPr>
        <p:spPr>
          <a:xfrm>
            <a:off x="328957" y="454287"/>
            <a:ext cx="8291993"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TL5:Hengyi</a:t>
            </a:r>
            <a:r>
              <a:rPr lang="zh-CN" altLang="en-US" sz="1600" dirty="0">
                <a:solidFill>
                  <a:srgbClr val="0070C0"/>
                </a:solidFill>
              </a:rPr>
              <a:t> </a:t>
            </a:r>
            <a:r>
              <a:rPr lang="en-US" altLang="zh-CN" sz="1600" dirty="0"/>
              <a:t>– </a:t>
            </a:r>
            <a:r>
              <a:rPr lang="en-US" altLang="zh-CN" sz="1400" dirty="0"/>
              <a:t>SCENE</a:t>
            </a:r>
            <a:r>
              <a:rPr lang="zh-CN" altLang="en-US" sz="1400" dirty="0"/>
              <a:t> </a:t>
            </a:r>
            <a:r>
              <a:rPr lang="en-US" altLang="zh-CN" sz="1400" dirty="0"/>
              <a:t>ENGINE Class Diagram</a:t>
            </a:r>
            <a:endParaRPr sz="1600" dirty="0"/>
          </a:p>
        </p:txBody>
      </p:sp>
      <p:pic>
        <p:nvPicPr>
          <p:cNvPr id="3" name="图片 2" descr="图示&#10;&#10;AI 生成的内容可能不正确。">
            <a:extLst>
              <a:ext uri="{FF2B5EF4-FFF2-40B4-BE49-F238E27FC236}">
                <a16:creationId xmlns:a16="http://schemas.microsoft.com/office/drawing/2014/main" id="{6B3137A5-04F7-39B7-5D7E-28D8BDEE7F16}"/>
              </a:ext>
            </a:extLst>
          </p:cNvPr>
          <p:cNvPicPr>
            <a:picLocks noChangeAspect="1"/>
          </p:cNvPicPr>
          <p:nvPr/>
        </p:nvPicPr>
        <p:blipFill>
          <a:blip r:embed="rId5"/>
          <a:srcRect l="4964" t="8400" r="4599"/>
          <a:stretch/>
        </p:blipFill>
        <p:spPr>
          <a:xfrm>
            <a:off x="2573573" y="991946"/>
            <a:ext cx="4934397" cy="3657600"/>
          </a:xfrm>
          <a:prstGeom prst="rect">
            <a:avLst/>
          </a:prstGeom>
        </p:spPr>
      </p:pic>
      <p:sp>
        <p:nvSpPr>
          <p:cNvPr id="5" name="TextBox 4">
            <a:extLst>
              <a:ext uri="{FF2B5EF4-FFF2-40B4-BE49-F238E27FC236}">
                <a16:creationId xmlns:a16="http://schemas.microsoft.com/office/drawing/2014/main" id="{C4010204-9BA8-CE1D-C990-F64B192DDB3A}"/>
              </a:ext>
            </a:extLst>
          </p:cNvPr>
          <p:cNvSpPr txBox="1"/>
          <p:nvPr/>
        </p:nvSpPr>
        <p:spPr>
          <a:xfrm>
            <a:off x="523050" y="1580037"/>
            <a:ext cx="2222979" cy="2453044"/>
          </a:xfrm>
          <a:prstGeom prst="rect">
            <a:avLst/>
          </a:prstGeom>
          <a:noFill/>
        </p:spPr>
        <p:txBody>
          <a:bodyPr wrap="square" rtlCol="0">
            <a:spAutoFit/>
          </a:bodyPr>
          <a:lstStyle/>
          <a:p>
            <a:pPr>
              <a:lnSpc>
                <a:spcPct val="150000"/>
              </a:lnSpc>
            </a:pPr>
            <a:r>
              <a:rPr lang="en-US" b="1" dirty="0"/>
              <a:t>Environment System</a:t>
            </a:r>
          </a:p>
          <a:p>
            <a:pPr marL="285750" indent="-285750">
              <a:lnSpc>
                <a:spcPct val="150000"/>
              </a:lnSpc>
              <a:buFont typeface="Arial" panose="020B0604020202020204" pitchFamily="34" charset="0"/>
              <a:buChar char="•"/>
            </a:pPr>
            <a:r>
              <a:rPr lang="en-US" altLang="zh-CN" sz="1200" dirty="0"/>
              <a:t>Background</a:t>
            </a:r>
          </a:p>
          <a:p>
            <a:pPr marL="285750" indent="-285750">
              <a:lnSpc>
                <a:spcPct val="150000"/>
              </a:lnSpc>
              <a:buFont typeface="Arial" panose="020B0604020202020204" pitchFamily="34" charset="0"/>
              <a:buChar char="•"/>
            </a:pPr>
            <a:r>
              <a:rPr lang="en-US" sz="1200" dirty="0"/>
              <a:t>Weather</a:t>
            </a:r>
          </a:p>
          <a:p>
            <a:pPr marL="285750" lvl="4" indent="-285750">
              <a:lnSpc>
                <a:spcPct val="150000"/>
              </a:lnSpc>
              <a:buFont typeface="Arial" panose="020B0604020202020204" pitchFamily="34" charset="0"/>
              <a:buChar char="•"/>
            </a:pPr>
            <a:r>
              <a:rPr lang="en-US" sz="1200" dirty="0"/>
              <a:t>Tiles</a:t>
            </a:r>
          </a:p>
          <a:p>
            <a:pPr marL="285750" lvl="4" indent="-285750">
              <a:lnSpc>
                <a:spcPct val="150000"/>
              </a:lnSpc>
              <a:buFont typeface="Arial" panose="020B0604020202020204" pitchFamily="34" charset="0"/>
              <a:buChar char="•"/>
            </a:pPr>
            <a:endParaRPr lang="en-US" sz="1200" dirty="0"/>
          </a:p>
          <a:p>
            <a:pPr>
              <a:lnSpc>
                <a:spcPct val="150000"/>
              </a:lnSpc>
            </a:pPr>
            <a:r>
              <a:rPr lang="en-US" b="1" dirty="0"/>
              <a:t>Audio System</a:t>
            </a:r>
          </a:p>
          <a:p>
            <a:pPr marL="285750" indent="-285750">
              <a:lnSpc>
                <a:spcPct val="150000"/>
              </a:lnSpc>
              <a:buFont typeface="Arial" panose="020B0604020202020204" pitchFamily="34" charset="0"/>
              <a:buChar char="•"/>
            </a:pPr>
            <a:r>
              <a:rPr lang="en-US" sz="1200" dirty="0"/>
              <a:t>BG Music</a:t>
            </a:r>
          </a:p>
          <a:p>
            <a:pPr marL="285750" indent="-285750">
              <a:lnSpc>
                <a:spcPct val="150000"/>
              </a:lnSpc>
              <a:buFont typeface="Arial" panose="020B0604020202020204" pitchFamily="34" charset="0"/>
              <a:buChar char="•"/>
            </a:pPr>
            <a:r>
              <a:rPr lang="en-US" sz="1200" dirty="0"/>
              <a:t>Sound Effect</a:t>
            </a:r>
          </a:p>
        </p:txBody>
      </p:sp>
    </p:spTree>
    <p:extLst>
      <p:ext uri="{BB962C8B-B14F-4D97-AF65-F5344CB8AC3E}">
        <p14:creationId xmlns:p14="http://schemas.microsoft.com/office/powerpoint/2010/main" val="2141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2005996" y="876839"/>
            <a:ext cx="3869816" cy="3931920"/>
          </a:xfrm>
          <a:prstGeom prst="rect">
            <a:avLst/>
          </a:prstGeom>
        </p:spPr>
      </p:pic>
      <p:sp>
        <p:nvSpPr>
          <p:cNvPr id="9" name="Google Shape;2785;p51">
            <a:extLst>
              <a:ext uri="{FF2B5EF4-FFF2-40B4-BE49-F238E27FC236}">
                <a16:creationId xmlns:a16="http://schemas.microsoft.com/office/drawing/2014/main" id="{D9D29951-98E1-9C40-0ACD-A88AD6A9BACE}"/>
              </a:ext>
            </a:extLst>
          </p:cNvPr>
          <p:cNvSpPr txBox="1">
            <a:spLocks/>
          </p:cNvSpPr>
          <p:nvPr/>
        </p:nvSpPr>
        <p:spPr>
          <a:xfrm>
            <a:off x="328957" y="454287"/>
            <a:ext cx="8291993"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TL5:Hengyi </a:t>
            </a:r>
            <a:r>
              <a:rPr lang="en-US" altLang="zh-CN" sz="1600" dirty="0"/>
              <a:t>– </a:t>
            </a:r>
            <a:r>
              <a:rPr lang="en-US" altLang="zh-CN" sz="1400" dirty="0"/>
              <a:t>SCENE ENGINE Use Case</a:t>
            </a:r>
            <a:endParaRPr lang="en-US" sz="1600" dirty="0"/>
          </a:p>
        </p:txBody>
      </p:sp>
    </p:spTree>
    <p:extLst>
      <p:ext uri="{BB962C8B-B14F-4D97-AF65-F5344CB8AC3E}">
        <p14:creationId xmlns:p14="http://schemas.microsoft.com/office/powerpoint/2010/main" val="9458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352802" y="500250"/>
            <a:ext cx="771279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70C0"/>
                </a:solidFill>
              </a:rPr>
              <a:t>TL5:Hengyi</a:t>
            </a:r>
            <a:r>
              <a:rPr lang="zh-CN" altLang="en-US" sz="1800" dirty="0">
                <a:solidFill>
                  <a:srgbClr val="0070C0"/>
                </a:solidFill>
              </a:rPr>
              <a:t> </a:t>
            </a:r>
            <a:r>
              <a:rPr lang="en-US" altLang="zh-CN" sz="1600" dirty="0"/>
              <a:t>–</a:t>
            </a:r>
            <a:r>
              <a:rPr lang="zh-CN" altLang="en-US" sz="1600" dirty="0"/>
              <a:t> </a:t>
            </a:r>
            <a:r>
              <a:rPr lang="en-US" altLang="zh-CN" sz="1600" dirty="0"/>
              <a:t>SCENE</a:t>
            </a:r>
            <a:r>
              <a:rPr lang="zh-CN" altLang="en-US" sz="1600" dirty="0"/>
              <a:t> </a:t>
            </a:r>
            <a:r>
              <a:rPr lang="en-US" altLang="zh-CN" sz="1600" dirty="0"/>
              <a:t>ENGINE OVERVIEW</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4">
            <a:extLst>
              <a:ext uri="{FF2B5EF4-FFF2-40B4-BE49-F238E27FC236}">
                <a16:creationId xmlns:a16="http://schemas.microsoft.com/office/drawing/2014/main" id="{4C283F06-BD9B-12E3-4720-AD911DCAED78}"/>
              </a:ext>
            </a:extLst>
          </p:cNvPr>
          <p:cNvSpPr txBox="1"/>
          <p:nvPr/>
        </p:nvSpPr>
        <p:spPr>
          <a:xfrm>
            <a:off x="714895" y="1530831"/>
            <a:ext cx="6215841" cy="2447337"/>
          </a:xfrm>
          <a:prstGeom prst="rect">
            <a:avLst/>
          </a:prstGeom>
          <a:noFill/>
        </p:spPr>
        <p:txBody>
          <a:bodyPr wrap="square">
            <a:spAutoFit/>
          </a:bodyPr>
          <a:lstStyle/>
          <a:p>
            <a:r>
              <a:rPr lang="en-US" altLang="zh-CN" sz="2800" dirty="0"/>
              <a:t>Complexity: Medium 6/10</a:t>
            </a:r>
          </a:p>
          <a:p>
            <a:r>
              <a:rPr lang="en-US" altLang="zh-CN" sz="2800" dirty="0"/>
              <a:t>Priority: 2</a:t>
            </a:r>
          </a:p>
          <a:p>
            <a:endParaRPr lang="en-US" altLang="zh-CN" sz="2800" dirty="0"/>
          </a:p>
          <a:p>
            <a:pPr>
              <a:lnSpc>
                <a:spcPct val="150000"/>
              </a:lnSpc>
            </a:pPr>
            <a:r>
              <a:rPr lang="en-US" sz="1600" dirty="0"/>
              <a:t>The purpose of scene design is to enhance player's immersive gaming experience. Scene design allows the background and music to develop dynamically as the story progresses.</a:t>
            </a:r>
          </a:p>
        </p:txBody>
      </p:sp>
    </p:spTree>
    <p:extLst>
      <p:ext uri="{BB962C8B-B14F-4D97-AF65-F5344CB8AC3E}">
        <p14:creationId xmlns:p14="http://schemas.microsoft.com/office/powerpoint/2010/main" val="253246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7"/>
          <p:cNvSpPr/>
          <p:nvPr/>
        </p:nvSpPr>
        <p:spPr>
          <a:xfrm>
            <a:off x="3529036" y="160581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60294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2988200" y="256068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05262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56068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2988200" y="3052621"/>
            <a:ext cx="214815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211844" y="3052621"/>
            <a:ext cx="2289094"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182933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182864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780686" y="183136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1755</Words>
  <Application>Microsoft Office PowerPoint</Application>
  <PresentationFormat>On-screen Show (16:9)</PresentationFormat>
  <Paragraphs>288</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Wingdings</vt:lpstr>
      <vt:lpstr>Encode Sans Medium</vt:lpstr>
      <vt:lpstr>Fredoka One</vt:lpstr>
      <vt:lpstr>Press Start 2P</vt:lpstr>
      <vt:lpstr>Arial</vt:lpstr>
      <vt:lpstr>Calibri</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Menus/UI </vt:lpstr>
      <vt:lpstr>TL6:Liz - Use Case</vt:lpstr>
      <vt:lpstr>PowerPoint Presentation</vt:lpstr>
      <vt:lpstr>TL1:Bidhan – Game Save System</vt:lpstr>
      <vt:lpstr>TL1:Bidhan - Use Case</vt:lpstr>
      <vt:lpstr>TL1:Bidhan – Game Save System Overview</vt:lpstr>
      <vt:lpstr>TL3:Mark – feature</vt:lpstr>
      <vt:lpstr>PowerPoint Presentation</vt:lpstr>
      <vt:lpstr>TL2:Alex – LEVEL LOADER Diagram 1</vt:lpstr>
      <vt:lpstr>PowerPoint Presentation</vt:lpstr>
      <vt:lpstr>PowerPoint Presentation</vt:lpstr>
      <vt:lpstr>PowerPoint Presentation</vt:lpstr>
      <vt:lpstr>PowerPoint Presentation</vt:lpstr>
      <vt:lpstr>TL5:Hengyi – SCENE ENGINE DFD1</vt:lpstr>
      <vt:lpstr>TL5:Hengyi – SCENE ENGINE Class Diagram</vt:lpstr>
      <vt:lpstr>PowerPoint Presentation</vt:lpstr>
      <vt:lpstr>TL5:Hengyi – SCENE ENGINE OVERVIEW</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286</cp:revision>
  <dcterms:modified xsi:type="dcterms:W3CDTF">2025-02-18T11:45:38Z</dcterms:modified>
</cp:coreProperties>
</file>